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Default Extension="jpg" ContentType="image/jpg"/>
  <Default Extension="png" ContentType="image/png"/>
  <Default Extension="gif" ContentType="image/gif"/>
  <Default Extension="m4v" ContentType="video/mp4"/>
  <Default Extension="mp4" ContentType="video/mp4"/>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notesMasters/notesMaster1.xml" ContentType="application/vnd.openxmlformats-officedocument.presentationml.notesMaster+xml"/>
  <Override PartName="/ppt/slideMasters/slideMaster1.xml" ContentType="application/vnd.openxmlformats-officedocument.presentationml.slideMaster+xml"/>
  <Override PartName="/ppt/slides/slide1.xml" ContentType="application/vnd.openxmlformats-officedocument.presentationml.slide+xml"/>
  <Override PartName="/ppt/slideMasters/slideMaster2.xml" ContentType="application/vnd.openxmlformats-officedocument.presentationml.slideMaster+xml"/>
  <Override PartName="/ppt/slides/slide2.xml" ContentType="application/vnd.openxmlformats-officedocument.presentationml.slide+xml"/>
  <Override PartName="/ppt/slideMasters/slideMaster3.xml" ContentType="application/vnd.openxmlformats-officedocument.presentationml.slideMaster+xml"/>
  <Override PartName="/ppt/slides/slide3.xml" ContentType="application/vnd.openxmlformats-officedocument.presentationml.slide+xml"/>
  <Override PartName="/ppt/slideMasters/slideMaster4.xml" ContentType="application/vnd.openxmlformats-officedocument.presentationml.slideMaster+xml"/>
  <Override PartName="/ppt/slides/slide4.xml" ContentType="application/vnd.openxmlformats-officedocument.presentationml.slide+xml"/>
  <Override PartName="/ppt/slideMasters/slideMaster5.xml" ContentType="application/vnd.openxmlformats-officedocument.presentationml.slideMaster+xml"/>
  <Override PartName="/ppt/slides/slide5.xml" ContentType="application/vnd.openxmlformats-officedocument.presentationml.slide+xml"/>
  <Override PartName="/ppt/slideMasters/slideMaster6.xml" ContentType="application/vnd.openxmlformats-officedocument.presentationml.slideMaster+xml"/>
  <Override PartName="/ppt/slides/slide6.xml" ContentType="application/vnd.openxmlformats-officedocument.presentationml.slide+xml"/>
  <Override PartName="/ppt/slideMasters/slideMaster7.xml" ContentType="application/vnd.openxmlformats-officedocument.presentationml.slideMaster+xml"/>
  <Override PartName="/ppt/slides/slide7.xml" ContentType="application/vnd.openxmlformats-officedocument.presentationml.slide+xml"/>
  <Override PartName="/ppt/slideMasters/slideMaster8.xml" ContentType="application/vnd.openxmlformats-officedocument.presentationml.slideMaster+xml"/>
  <Override PartName="/ppt/slides/slide8.xml" ContentType="application/vnd.openxmlformats-officedocument.presentationml.slide+xml"/>
  <Override PartName="/ppt/slideMasters/slideMaster9.xml" ContentType="application/vnd.openxmlformats-officedocument.presentationml.slideMaster+xml"/>
  <Override PartName="/ppt/slides/slide9.xml" ContentType="application/vnd.openxmlformats-officedocument.presentationml.slide+xml"/>
  <Override PartName="/ppt/slideMasters/slideMaster10.xml" ContentType="application/vnd.openxmlformats-officedocument.presentationml.slideMaster+xml"/>
  <Override PartName="/ppt/slides/slide10.xml" ContentType="application/vnd.openxmlformats-officedocument.presentationml.slide+xml"/>
  <Override PartName="/ppt/slideMasters/slideMaster11.xml" ContentType="application/vnd.openxmlformats-officedocument.presentationml.slideMaster+xml"/>
  <Override PartName="/ppt/slides/slide11.xml" ContentType="application/vnd.openxmlformats-officedocument.presentationml.slide+xml"/>
  <Override PartName="/ppt/slideMasters/slideMaster12.xml" ContentType="application/vnd.openxmlformats-officedocument.presentationml.slideMaster+xml"/>
  <Override PartName="/ppt/slides/slide12.xml" ContentType="application/vnd.openxmlformats-officedocument.presentationml.slide+xml"/>
  <Override PartName="/ppt/slideMasters/slideMaster13.xml" ContentType="application/vnd.openxmlformats-officedocument.presentationml.slideMaster+xml"/>
  <Override PartName="/ppt/slides/slide13.xml" ContentType="application/vnd.openxmlformats-officedocument.presentationml.slide+xml"/>
  <Override PartName="/ppt/slideMasters/slideMaster14.xml" ContentType="application/vnd.openxmlformats-officedocument.presentationml.slideMaster+xml"/>
  <Override PartName="/ppt/slides/slide14.xml" ContentType="application/vnd.openxmlformats-officedocument.presentationml.slide+xml"/>
  <Override PartName="/ppt/slideMasters/slideMaster15.xml" ContentType="application/vnd.openxmlformats-officedocument.presentationml.slideMaster+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
		<Relationship Id="rId1" Type="http://schemas.openxmlformats.org/officeDocument/2006/relationships/extended-properties" Target="docProps/app.xml"/>
		<Relationship Id="rId2" Type="http://schemas.openxmlformats.org/package/2006/relationships/metadata/core-properties" Target="docProps/core.xml"/>
		<Relationship Id="rId3"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notesMasterIdLst>
    <p:notesMasterId r:id="rId17"/>
  </p:notesMasterIdLst>
  <p:sldSz cx="9144000" cy="5143500"/>
  <p:notesSz cx="51435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20" Type="http://schemas.openxmlformats.org/officeDocument/2006/relationships/theme" Target="theme/theme1.xml"/><Relationship Id="rId21" Type="http://schemas.openxmlformats.org/officeDocument/2006/relationships/tableStyles" Target="tableStyles.xml"/></Relationships>
</file>

<file path=ppt/notesMasters/_rels/notesMaster1.xml.rels><?xml version="1.0" encoding="UTF-8" standalone="yes"?>
<Relationships xmlns="http://schemas.openxmlformats.org/package/2006/relationships">
		<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2F153-3F37-0F45-9E97-73ACFA13230C}" type="datetimeFigureOut">
              <a:rPr lang="en-US"/>
              <a:t>7/23/19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E9CC1-C706-0F49-92D6-E571CC5EEA8F}" type="slidenum">
              <a:rPr lang="en-US"/>
              <a:t>‹#›</a:t>
            </a:fld>
            <a:endParaRPr lang="en-US"/>
          </a:p>
        </p:txBody>
      </p:sp>
    </p:spTree>
    <p:extLst>
      <p:ext uri="{BB962C8B-B14F-4D97-AF65-F5344CB8AC3E}">
        <p14:creationId xmlns:p14="http://schemas.microsoft.com/office/powerpoint/2010/main" val="1024086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Introduction to Pendidikan Kewarganegaraan</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Pendidikan Kewarganegaraan is a subject in the Indonesian curriculum for grades 9 and above. It focuses on topics related to Indonesian citizenship, such as the history and structure of the Indonesian government, the rights and responsibilities of citizens, and the principles of democracy. This subject is essential to understand the government and prepare students for democratic society.</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International Relations</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International relations are an important part of Pendidikan Kewarganegaraan. In Indonesia, the government is actively engaged in international diplomacy and works to maintain good relationships with other countries. Students should understand the importance of international relations and the role of Indonesia in the world.</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 11">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Constitutional Rights</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The 1945 Indonesian Constitution is the foundation of the Indonesian government. It outlines the rights and responsibilities of citizens and the principles of democracy. It is important for students to understand the Constitution and its role in the functioning of the government.</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 12">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Civil Society</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Civil society is an important part of democracy. In Indonesia, there are a variety of organizations and groups that work to promote civic engagement and advocate for social change. These organizations play an important role in society and help to ensure that citizens have a voice in the government.</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 13">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Law and Order</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Law and order are essential to a functioning society. It is important for students to understand the role of the police and other law enforcement agencies in maintaining law and order. Students should also understand the criminal justice system and its role in upholding the law.</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 14">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Economic System</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The Indonesian economy is based on a mixed economic system. This means that the government plays a role in the economy, while also allowing the private sector to operate. Students should understand the role of the government in the economy and the importance of a healthy economy for the country.</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 15">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Summary</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Pendidikan Kewarganegaraan is a subject in the Indonesian curriculum for grades 9 and above. It focuses on topics related to Indonesian citizenship, such as the history and structure of the Indonesian government, the rights and responsibilities of citizens, and the principles of democracy. This subject is essential to understand the government and prepare students for democratic society.</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Structure of the Government</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The structure of the Indonesian government is based on a presidential form of democracy. This means that the President is both the Head of State and the Head of Government. The President is elected by popular vote, and serves a five-year term. The government is divided into three branches: the Executive, Legislative, and Judicial branches.</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Rights and Responsibilities of Citizens</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The rights and responsibilities of citizens are outlined in the 1945 Indonesian Constitution. These rights include freedom of speech, religion, and assembly. Responsibilities include respect for the law and the rights of others, as well as a duty to participate in the democratic process.</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Principles of Democracy</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The principles of democracy are fundamental to the functioning of a democratic society. These principles include the rule of law, respect for human rights, free and fair elections, citizen participation, and an independent judiciary. These principles ensure that citizens have a voice in the government and are able to hold their leaders accountable.</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Political Parties</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Political parties are an important part of the Indonesian political system. Parties provide a platform for candidates to present their views on a range of issues. The two largest parties in Indonesia are the Indonesian Democratic Party of Struggle (PDI-P) and the Golkar Party.</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Role of the Media</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The media plays an important role in a democratic society. In Indonesia, the media plays a vital role in informing citizens about government policies and ensuring transparency and accountability. It also provides a platform for citizens to express their views and engage in public discourse.</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Civic Education</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Civic education is an important part of Pendidikan Kewarganegaraan. It is essential for students to understand the rights and responsibilities of citizens, and to have the knowledge and skills to participate in the democratic process. Civic education helps students to be informed, active, and engaged citizens.</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Local Government</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In Indonesia, local government is an important part of the governmental system. Local governments have the responsibility to provide services to citizens and manage resources in their area. Local governments are also responsible for ensuring the safety and wellbeing of citizens in their area.</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bg>
      <p:bgPr>
        <a:solidFill>
          <a:srgbClr val="4285F4"/>
        </a:solidFill>
      </p:bgPr>
    </p:bg>
    <p:spTree>
      <p:nvGrpSpPr>
        <p:cNvPr id="1" name=""/>
        <p:cNvGrpSpPr/>
        <p:nvPr/>
      </p:nvGrpSpPr>
      <p:grpSpPr>
        <a:xfrm>
          <a:off x="0" y="0"/>
          <a:ext cx="0" cy="0"/>
          <a:chOff x="0" y="0"/>
          <a:chExt cx="0" cy="0"/>
        </a:xfrm>
      </p:grpSpPr>
      <p:sp>
        <p:nvSpPr>
          <p:cNvPr id="2" name="Text 0"/>
          <p:cNvSpPr/>
          <p:nvPr/>
        </p:nvSpPr>
        <p:spPr>
          <a:xfrm>
            <a:off x="457200" y="228600"/>
            <a:ext cx="8229600" cy="914400"/>
          </a:xfrm>
          <a:prstGeom prst="rect">
            <a:avLst/>
          </a:prstGeom>
          <a:noFill/>
          <a:ln/>
        </p:spPr>
        <p:txBody>
          <a:bodyPr wrap="square" rtlCol="0" anchor="ctr"/>
          <a:lstStyle/>
          <a:p>
            <a:r>
              <a:rPr lang="en-US" sz="4000" dirty="0">
                <a:solidFill>
                  <a:srgbClr val="FFFFFF"/>
                </a:solidFill>
              </a:rPr>
              <a:t>Voting Rights</a:t>
            </a:r>
            <a:endParaRPr lang="en-US" sz="4000" dirty="0"/>
          </a:p>
        </p:txBody>
      </p:sp>
      <p:sp>
        <p:nvSpPr>
          <p:cNvPr id="3" name="Text 1"/>
          <p:cNvSpPr/>
          <p:nvPr/>
        </p:nvSpPr>
        <p:spPr>
          <a:xfrm>
            <a:off x="457200" y="1371600"/>
            <a:ext cx="8229600" cy="1828800"/>
          </a:xfrm>
          <a:prstGeom prst="rect">
            <a:avLst/>
          </a:prstGeom>
          <a:noFill/>
          <a:ln/>
        </p:spPr>
        <p:txBody>
          <a:bodyPr wrap="square" rtlCol="0" anchor="ctr"/>
          <a:lstStyle/>
          <a:p>
            <a:pPr algn="l"/>
            <a:r>
              <a:rPr lang="en-US" sz="2000" dirty="0">
                <a:solidFill>
                  <a:srgbClr val="FFFFFF"/>
                </a:solidFill>
              </a:rPr>
              <a:t>Voting rights are an important part of democracy. In Indonesia, all citizens over the age of 17 are eligible to vote in elections. Voting is a vital part of the democratic process, and it is essential for citizens to be informed and participate in elections.</a:t>
            </a: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(16:9)</PresentationFormat>
  <Paragraphs>0</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1</cp:revision>
  <dcterms:created xsi:type="dcterms:W3CDTF">2023-11-09T22:45:03Z</dcterms:created>
  <dcterms:modified xsi:type="dcterms:W3CDTF">2023-11-09T22:45:03Z</dcterms:modified>
</cp:coreProperties>
</file>